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715500" cy="6858000"/>
  <p:notesSz cx="9872663" cy="679767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  <a:srgbClr val="B2B2B2"/>
    <a:srgbClr val="99FF66"/>
    <a:srgbClr val="99FF33"/>
    <a:srgbClr val="CCFF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9878" autoAdjust="0"/>
  </p:normalViewPr>
  <p:slideViewPr>
    <p:cSldViewPr>
      <p:cViewPr varScale="1">
        <p:scale>
          <a:sx n="106" d="100"/>
          <a:sy n="106" d="100"/>
        </p:scale>
        <p:origin x="2184" y="114"/>
      </p:cViewPr>
      <p:guideLst>
        <p:guide orient="horz" pos="2160"/>
        <p:guide pos="30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78733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5" tIns="45568" rIns="91135" bIns="4556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931" y="0"/>
            <a:ext cx="4278733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5" tIns="45568" rIns="91135" bIns="4556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16263" y="528638"/>
            <a:ext cx="3638550" cy="256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777" y="3248025"/>
            <a:ext cx="7239111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5" tIns="45568" rIns="91135" bIns="45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19851"/>
            <a:ext cx="4278733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5" tIns="45568" rIns="91135" bIns="4556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931" y="6419851"/>
            <a:ext cx="4278733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5" tIns="45568" rIns="91135" bIns="4556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516631-1A6A-49F2-9020-97A85A7FC32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203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8663" y="2130425"/>
            <a:ext cx="8258175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57325" y="3886200"/>
            <a:ext cx="680085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FD1324-972B-4CFC-927F-4050CB4B2727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680AA-13ED-415E-BB5F-257337F419D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882C02-93B6-4AEC-869D-DB28F3A69751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AE8E6-9304-4F53-97AF-F615F16BE89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921500" y="608013"/>
            <a:ext cx="2063750" cy="548798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30250" y="608013"/>
            <a:ext cx="6038850" cy="5487987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60729E-1F90-4AF8-864C-E4A55676E68F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A5867-0DD5-4D04-83CD-B90270B0EEA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DC4BD4-CB74-4EDD-AFBB-5F2E50C4BF20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0F35A-0E7A-4B11-BBF3-52311392146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6763" y="4406900"/>
            <a:ext cx="82581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66763" y="2906713"/>
            <a:ext cx="82581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96A87-7D70-40BE-9232-09595AC272E6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E2749-42F1-43AD-AE6D-C9F56B4EBEB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30250" y="1981200"/>
            <a:ext cx="4051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33950" y="1981200"/>
            <a:ext cx="4051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32CA0-3DC7-45AF-AAF8-467540171CEA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A2E6C-9354-4779-A47E-E6F6C9146B5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5775" y="274638"/>
            <a:ext cx="87439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5775" y="1535113"/>
            <a:ext cx="4292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5775" y="2174875"/>
            <a:ext cx="4292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35538" y="1535113"/>
            <a:ext cx="4294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935538" y="2174875"/>
            <a:ext cx="4294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7EDFC8-F3FE-445B-AB6B-71B72BD44E93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8AB4B-A2F6-48A9-8AA8-6B5657FC044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101539-B295-4A18-B469-E5EE54D538D4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0C94C-BD67-42A7-A73F-9F5F38A8109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E65B56-1569-445F-A760-9DF57315CD54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DD939-7455-4DB2-80A4-AFB3AFFA275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5775" y="273050"/>
            <a:ext cx="3195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98888" y="273050"/>
            <a:ext cx="54308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85775" y="1435100"/>
            <a:ext cx="3195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13C12F-71BD-468F-8F62-7DA0B01DA3AB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22E0A-742A-4A12-B266-EF759FCEE5B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5000" y="4800600"/>
            <a:ext cx="58293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05000" y="612775"/>
            <a:ext cx="58293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05000" y="5367338"/>
            <a:ext cx="58293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4C62CE-125B-48B5-ACCC-B29FD3A29D03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A55BB-5BF7-4EB3-937A-5AEB7034C5C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0250" y="608013"/>
            <a:ext cx="825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0250" y="1981200"/>
            <a:ext cx="8255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6249988"/>
            <a:ext cx="202406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979C6DA-1654-44FC-95DC-7D2853715873}" type="datetime1">
              <a:rPr lang="de-DE"/>
              <a:pPr/>
              <a:t>04.09.2024</a:t>
            </a:fld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17875" y="6249988"/>
            <a:ext cx="30797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1188" y="6249988"/>
            <a:ext cx="202406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013DBAF-AFB1-429F-8A8B-72840AB4B2FB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9113" y="2522513"/>
            <a:ext cx="3598862" cy="68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Präsidentenkonferenz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(4 Präsidenten/Präsidentinnen der Regionsgemeinden) </a:t>
            </a:r>
          </a:p>
          <a:p>
            <a:pPr algn="ctr"/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Urs Marti, Präsident (2024)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2970000" y="5660753"/>
            <a:ext cx="180000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Zivilstandsamt</a:t>
            </a:r>
          </a:p>
          <a:p>
            <a:pPr algn="ctr"/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Markus Frauenfelder</a:t>
            </a: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5099012" y="5660753"/>
            <a:ext cx="180000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Berufsbeistandschaft</a:t>
            </a:r>
          </a:p>
          <a:p>
            <a:pPr algn="ctr"/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Andreas Flütsch</a:t>
            </a:r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7211180" y="5660753"/>
            <a:ext cx="198000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Betreibungs- und Konkursamt</a:t>
            </a:r>
          </a:p>
          <a:p>
            <a:pPr algn="ctr"/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Silvio Lenz</a:t>
            </a:r>
          </a:p>
        </p:txBody>
      </p:sp>
      <p:sp>
        <p:nvSpPr>
          <p:cNvPr id="47" name="Rectangle 37"/>
          <p:cNvSpPr>
            <a:spLocks noChangeArrowheads="1"/>
          </p:cNvSpPr>
          <p:nvPr/>
        </p:nvSpPr>
        <p:spPr bwMode="auto">
          <a:xfrm>
            <a:off x="5722126" y="3530625"/>
            <a:ext cx="234000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Geschäftsstelle</a:t>
            </a: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Daniela Federer / Nathalie Tscharner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098114" y="188640"/>
            <a:ext cx="549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Region Plessur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519586" y="938337"/>
            <a:ext cx="4680000" cy="4311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Bevölkerung</a:t>
            </a:r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825462" y="2116343"/>
            <a:ext cx="1692000" cy="25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Arosa</a:t>
            </a: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825462" y="2548391"/>
            <a:ext cx="1692000" cy="25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Chur</a:t>
            </a: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825462" y="2980439"/>
            <a:ext cx="1692000" cy="25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Churwalden</a:t>
            </a:r>
          </a:p>
        </p:txBody>
      </p:sp>
      <p:sp>
        <p:nvSpPr>
          <p:cNvPr id="19" name="Rectangle 37"/>
          <p:cNvSpPr>
            <a:spLocks noChangeArrowheads="1"/>
          </p:cNvSpPr>
          <p:nvPr/>
        </p:nvSpPr>
        <p:spPr bwMode="auto">
          <a:xfrm>
            <a:off x="825462" y="3413593"/>
            <a:ext cx="1692000" cy="25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Tschiertschen-Praden</a:t>
            </a:r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7522206" y="2681159"/>
            <a:ext cx="1440000" cy="3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GPK / Revisionsstelle</a:t>
            </a:r>
          </a:p>
        </p:txBody>
      </p:sp>
      <p:cxnSp>
        <p:nvCxnSpPr>
          <p:cNvPr id="10" name="Gewinkelte Verbindung 9"/>
          <p:cNvCxnSpPr>
            <a:stCxn id="13" idx="1"/>
            <a:endCxn id="19" idx="1"/>
          </p:cNvCxnSpPr>
          <p:nvPr/>
        </p:nvCxnSpPr>
        <p:spPr bwMode="auto">
          <a:xfrm rot="10800000" flipV="1">
            <a:off x="825462" y="1153889"/>
            <a:ext cx="1694124" cy="2385703"/>
          </a:xfrm>
          <a:prstGeom prst="bentConnector3">
            <a:avLst>
              <a:gd name="adj1" fmla="val 1134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Gerade Verbindung 26"/>
          <p:cNvCxnSpPr/>
          <p:nvPr/>
        </p:nvCxnSpPr>
        <p:spPr bwMode="auto">
          <a:xfrm>
            <a:off x="602952" y="2234481"/>
            <a:ext cx="21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Gerade Verbindung 27"/>
          <p:cNvCxnSpPr/>
          <p:nvPr/>
        </p:nvCxnSpPr>
        <p:spPr bwMode="auto">
          <a:xfrm>
            <a:off x="602928" y="2666529"/>
            <a:ext cx="21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Gerade Verbindung 28"/>
          <p:cNvCxnSpPr/>
          <p:nvPr/>
        </p:nvCxnSpPr>
        <p:spPr bwMode="auto">
          <a:xfrm>
            <a:off x="601200" y="3098577"/>
            <a:ext cx="21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7"/>
          <p:cNvSpPr>
            <a:spLocks noChangeArrowheads="1"/>
          </p:cNvSpPr>
          <p:nvPr/>
        </p:nvSpPr>
        <p:spPr bwMode="auto">
          <a:xfrm>
            <a:off x="2913534" y="4034681"/>
            <a:ext cx="144000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Weitere Aufgaben </a:t>
            </a:r>
          </a:p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gemäss Statuten</a:t>
            </a:r>
          </a:p>
        </p:txBody>
      </p:sp>
      <p:cxnSp>
        <p:nvCxnSpPr>
          <p:cNvPr id="2052" name="Gerade Verbindung 2051"/>
          <p:cNvCxnSpPr/>
          <p:nvPr/>
        </p:nvCxnSpPr>
        <p:spPr bwMode="auto">
          <a:xfrm flipV="1">
            <a:off x="5999012" y="5375801"/>
            <a:ext cx="0" cy="28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4" name="Gerade Verbindung 2053"/>
          <p:cNvCxnSpPr/>
          <p:nvPr/>
        </p:nvCxnSpPr>
        <p:spPr bwMode="auto">
          <a:xfrm flipV="1">
            <a:off x="8193600" y="5380920"/>
            <a:ext cx="0" cy="28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6" name="Gerade Verbindung 2055"/>
          <p:cNvCxnSpPr/>
          <p:nvPr/>
        </p:nvCxnSpPr>
        <p:spPr bwMode="auto">
          <a:xfrm flipV="1">
            <a:off x="6657975" y="2873593"/>
            <a:ext cx="864231" cy="33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7" name="Textfeld 2056"/>
          <p:cNvSpPr txBox="1"/>
          <p:nvPr/>
        </p:nvSpPr>
        <p:spPr>
          <a:xfrm>
            <a:off x="6729958" y="2594521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wählt</a:t>
            </a:r>
          </a:p>
        </p:txBody>
      </p:sp>
      <p:cxnSp>
        <p:nvCxnSpPr>
          <p:cNvPr id="2059" name="Gewinkelte Verbindung 2058"/>
          <p:cNvCxnSpPr/>
          <p:nvPr/>
        </p:nvCxnSpPr>
        <p:spPr bwMode="auto">
          <a:xfrm>
            <a:off x="2517462" y="2236393"/>
            <a:ext cx="12700" cy="129725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1" name="Gerade Verbindung 2060"/>
          <p:cNvCxnSpPr/>
          <p:nvPr/>
        </p:nvCxnSpPr>
        <p:spPr bwMode="auto">
          <a:xfrm flipV="1">
            <a:off x="2517462" y="2668393"/>
            <a:ext cx="234000" cy="10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3" name="Gerade Verbindung 2062"/>
          <p:cNvCxnSpPr/>
          <p:nvPr/>
        </p:nvCxnSpPr>
        <p:spPr bwMode="auto">
          <a:xfrm>
            <a:off x="2517462" y="3098577"/>
            <a:ext cx="23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9" name="Gerade Verbindung 2068"/>
          <p:cNvCxnSpPr/>
          <p:nvPr/>
        </p:nvCxnSpPr>
        <p:spPr bwMode="auto">
          <a:xfrm flipH="1" flipV="1">
            <a:off x="2751463" y="2873593"/>
            <a:ext cx="3076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5098742" y="5021292"/>
            <a:ext cx="1800000" cy="3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Stadtrat Patrik Degiacomi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211942" y="5021292"/>
            <a:ext cx="1980000" cy="3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Stadträtin Dr. Sandra Maissen</a:t>
            </a:r>
          </a:p>
        </p:txBody>
      </p:sp>
      <p:cxnSp>
        <p:nvCxnSpPr>
          <p:cNvPr id="2060" name="Gerade Verbindung 2059"/>
          <p:cNvCxnSpPr>
            <a:stCxn id="2050" idx="2"/>
          </p:cNvCxnSpPr>
          <p:nvPr/>
        </p:nvCxnSpPr>
        <p:spPr bwMode="auto">
          <a:xfrm>
            <a:off x="4858544" y="3206513"/>
            <a:ext cx="0" cy="158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8" name="Gerade Verbindung 2067"/>
          <p:cNvCxnSpPr>
            <a:stCxn id="47" idx="1"/>
          </p:cNvCxnSpPr>
          <p:nvPr/>
        </p:nvCxnSpPr>
        <p:spPr bwMode="auto">
          <a:xfrm flipH="1">
            <a:off x="4858544" y="3794944"/>
            <a:ext cx="86358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feld 2"/>
          <p:cNvSpPr txBox="1"/>
          <p:nvPr/>
        </p:nvSpPr>
        <p:spPr>
          <a:xfrm>
            <a:off x="8191000" y="6395171"/>
            <a:ext cx="14732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800" dirty="0">
                <a:latin typeface="Arial" panose="020B0604020202020204" pitchFamily="34" charset="0"/>
                <a:cs typeface="Arial" panose="020B0604020202020204" pitchFamily="34" charset="0"/>
              </a:rPr>
              <a:t>1. September 2024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999" y="96123"/>
            <a:ext cx="1357279" cy="1357279"/>
          </a:xfrm>
          <a:prstGeom prst="rect">
            <a:avLst/>
          </a:prstGeom>
        </p:spPr>
      </p:pic>
      <p:sp>
        <p:nvSpPr>
          <p:cNvPr id="39" name="Rectangle 37"/>
          <p:cNvSpPr>
            <a:spLocks noChangeArrowheads="1"/>
          </p:cNvSpPr>
          <p:nvPr/>
        </p:nvSpPr>
        <p:spPr bwMode="auto">
          <a:xfrm>
            <a:off x="824400" y="5659993"/>
            <a:ext cx="180000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Regionalmanagement</a:t>
            </a:r>
          </a:p>
          <a:p>
            <a:pPr algn="ctr"/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Victor H. Zindel </a:t>
            </a:r>
          </a:p>
        </p:txBody>
      </p:sp>
      <p:sp>
        <p:nvSpPr>
          <p:cNvPr id="42" name="Rectangle 37"/>
          <p:cNvSpPr>
            <a:spLocks noChangeArrowheads="1"/>
          </p:cNvSpPr>
          <p:nvPr/>
        </p:nvSpPr>
        <p:spPr bwMode="auto">
          <a:xfrm>
            <a:off x="1900800" y="5022793"/>
            <a:ext cx="1800000" cy="3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Stadtpräsident Urs Marti </a:t>
            </a:r>
          </a:p>
        </p:txBody>
      </p:sp>
      <p:cxnSp>
        <p:nvCxnSpPr>
          <p:cNvPr id="18" name="Gewinkelter Verbinder 17"/>
          <p:cNvCxnSpPr>
            <a:stCxn id="39" idx="0"/>
            <a:endCxn id="2085" idx="0"/>
          </p:cNvCxnSpPr>
          <p:nvPr/>
        </p:nvCxnSpPr>
        <p:spPr bwMode="auto">
          <a:xfrm rot="16200000" flipH="1">
            <a:off x="2796820" y="4587573"/>
            <a:ext cx="760" cy="2145600"/>
          </a:xfrm>
          <a:prstGeom prst="bentConnector3">
            <a:avLst>
              <a:gd name="adj1" fmla="val -1817960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Gerader Verbinder 24"/>
          <p:cNvCxnSpPr/>
          <p:nvPr/>
        </p:nvCxnSpPr>
        <p:spPr bwMode="auto">
          <a:xfrm>
            <a:off x="2804400" y="5382793"/>
            <a:ext cx="0" cy="137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9" name="Gewinkelter Verbinder 2048"/>
          <p:cNvCxnSpPr>
            <a:stCxn id="42" idx="0"/>
            <a:endCxn id="38" idx="0"/>
          </p:cNvCxnSpPr>
          <p:nvPr/>
        </p:nvCxnSpPr>
        <p:spPr bwMode="auto">
          <a:xfrm rot="5400000" flipH="1" flipV="1">
            <a:off x="5500621" y="2321472"/>
            <a:ext cx="1501" cy="5401142"/>
          </a:xfrm>
          <a:prstGeom prst="bentConnector3">
            <a:avLst>
              <a:gd name="adj1" fmla="val 1532984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2" name="Gerader Verbinder 2061"/>
          <p:cNvCxnSpPr>
            <a:stCxn id="37" idx="0"/>
          </p:cNvCxnSpPr>
          <p:nvPr/>
        </p:nvCxnSpPr>
        <p:spPr bwMode="auto">
          <a:xfrm flipV="1">
            <a:off x="5998742" y="4790512"/>
            <a:ext cx="0" cy="23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5" name="Gerader Verbinder 2064"/>
          <p:cNvCxnSpPr>
            <a:stCxn id="31" idx="3"/>
          </p:cNvCxnSpPr>
          <p:nvPr/>
        </p:nvCxnSpPr>
        <p:spPr bwMode="auto">
          <a:xfrm flipV="1">
            <a:off x="4353534" y="4297207"/>
            <a:ext cx="50288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ectangle 37">
            <a:extLst>
              <a:ext uri="{FF2B5EF4-FFF2-40B4-BE49-F238E27FC236}">
                <a16:creationId xmlns:a16="http://schemas.microsoft.com/office/drawing/2014/main" id="{14678470-A95E-49C3-9F85-64D874912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420" y="6381368"/>
            <a:ext cx="1800000" cy="3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Gesundheitskommission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Benutzerdefiniert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Standarddesign</vt:lpstr>
      <vt:lpstr>PowerPoint-Präsentation</vt:lpstr>
    </vt:vector>
  </TitlesOfParts>
  <Company>Stadtverwaltung-Chur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Monika Marxer</dc:creator>
  <cp:lastModifiedBy>Tscharner Nathalie</cp:lastModifiedBy>
  <cp:revision>240</cp:revision>
  <cp:lastPrinted>2019-08-07T08:01:01Z</cp:lastPrinted>
  <dcterms:created xsi:type="dcterms:W3CDTF">2002-10-15T07:23:39Z</dcterms:created>
  <dcterms:modified xsi:type="dcterms:W3CDTF">2024-09-04T09:55:28Z</dcterms:modified>
</cp:coreProperties>
</file>